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.uni-hamburg.de/DE/For/Exg/Sur/hqs/publications/references/kniaze00.html" TargetMode="External"/><Relationship Id="rId2" Type="http://schemas.openxmlformats.org/officeDocument/2006/relationships/hyperlink" Target="http://commons.wikimedia.org/wiki/File:EM_spectrum.sv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www2.astro.psu.edu/users/caryl/a10/lec6_2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ma"/><Relationship Id="rId7" Type="http://schemas.openxmlformats.org/officeDocument/2006/relationships/image" Target="../media/image12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0.xml"/><Relationship Id="rId5" Type="http://schemas.microsoft.com/office/2007/relationships/media" Target="../media/media4.wma"/><Relationship Id="rId4" Type="http://schemas.microsoft.com/office/2007/relationships/media" Target="../media/media3.wma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30724" cy="3329581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Sonification</a:t>
            </a:r>
            <a:r>
              <a:rPr lang="en-US" dirty="0" smtClean="0"/>
              <a:t> of Red-Shifted Galaxies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19350" y="4919050"/>
            <a:ext cx="575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Emily Neel with Dr. James Rhoads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350" y="5519731"/>
            <a:ext cx="56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School of Earth &amp; Space Exploration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301544"/>
            <a:ext cx="9032233" cy="795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Sources: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238535"/>
            <a:ext cx="8825656" cy="1059233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 smtClean="0"/>
              <a:t>Image 1 – </a:t>
            </a:r>
            <a:r>
              <a:rPr lang="en-US" sz="1300" dirty="0"/>
              <a:t>Light Spectrum: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commons.wikimedia.org/wiki/File:EM_spectrum.svg</a:t>
            </a:r>
            <a:endParaRPr lang="en-US" sz="1300" dirty="0" smtClean="0"/>
          </a:p>
          <a:p>
            <a:r>
              <a:rPr lang="en-US" sz="1300" dirty="0" smtClean="0"/>
              <a:t>Image 2 – Galaxy </a:t>
            </a:r>
            <a:r>
              <a:rPr lang="en-US" sz="1300" dirty="0"/>
              <a:t>Emission Spectrum: </a:t>
            </a:r>
            <a:r>
              <a:rPr lang="en-US" sz="1300" dirty="0">
                <a:hlinkClick r:id="rId3"/>
              </a:rPr>
              <a:t>http://</a:t>
            </a:r>
            <a:r>
              <a:rPr lang="en-US" sz="1300" dirty="0" smtClean="0">
                <a:hlinkClick r:id="rId3"/>
              </a:rPr>
              <a:t>www.hs.uni-hamburg.de/DE/For/Exg/Sur/hqs/publications/references/kniaze00.html</a:t>
            </a:r>
            <a:endParaRPr lang="en-US" sz="1300" dirty="0" smtClean="0"/>
          </a:p>
          <a:p>
            <a:r>
              <a:rPr lang="en-US" sz="1300" dirty="0" smtClean="0"/>
              <a:t>Image 3 – Elements Emission Spectra </a:t>
            </a:r>
            <a:r>
              <a:rPr lang="en-US" sz="1300" dirty="0" smtClean="0">
                <a:hlinkClick r:id="rId4"/>
              </a:rPr>
              <a:t>http</a:t>
            </a:r>
            <a:r>
              <a:rPr lang="en-US" sz="1300" dirty="0">
                <a:hlinkClick r:id="rId4"/>
              </a:rPr>
              <a:t>://</a:t>
            </a:r>
            <a:r>
              <a:rPr lang="en-US" sz="1300" dirty="0" smtClean="0">
                <a:hlinkClick r:id="rId4"/>
              </a:rPr>
              <a:t>www2.astro.psu.edu/users/caryl/a10/lec6_2d.html</a:t>
            </a:r>
            <a:endParaRPr lang="en-US" sz="1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2" y="476518"/>
            <a:ext cx="8590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Project: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Taking emission spectra from red-shifted galaxies and converting the wavelengths of light into frequencies of sound, which can be played in audio software.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343750"/>
            <a:ext cx="6529588" cy="3492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Light Spectrum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Emission </a:t>
            </a:r>
            <a:r>
              <a:rPr lang="en-US" sz="2800" dirty="0" smtClean="0"/>
              <a:t>Spectra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59354" y="1214906"/>
            <a:ext cx="882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Variations in emission</a:t>
            </a:r>
          </a:p>
          <a:p>
            <a:r>
              <a:rPr lang="en-US" sz="2600" dirty="0" smtClean="0"/>
              <a:t>spectra </a:t>
            </a:r>
            <a:r>
              <a:rPr lang="en-US" sz="2600" dirty="0" smtClean="0"/>
              <a:t>can be due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698" y="2319130"/>
            <a:ext cx="3949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Elemental composition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434269"/>
            <a:ext cx="5443137" cy="3893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823" y="412124"/>
            <a:ext cx="614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Emission </a:t>
            </a:r>
            <a:r>
              <a:rPr lang="en-US" sz="2800" dirty="0" smtClean="0"/>
              <a:t>Spectra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59354" y="1214906"/>
            <a:ext cx="882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Variations in emission</a:t>
            </a:r>
          </a:p>
          <a:p>
            <a:r>
              <a:rPr lang="en-US" sz="2600" dirty="0" smtClean="0"/>
              <a:t>spectra </a:t>
            </a:r>
            <a:r>
              <a:rPr lang="en-US" sz="2600" dirty="0" smtClean="0"/>
              <a:t>can be due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698" y="2319130"/>
            <a:ext cx="3949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Elemental composition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849565"/>
            <a:ext cx="5443137" cy="306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434269"/>
            <a:ext cx="5443137" cy="3893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Emission </a:t>
            </a:r>
            <a:r>
              <a:rPr lang="en-US" sz="2800" dirty="0" smtClean="0"/>
              <a:t>Spectra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59354" y="1214906"/>
            <a:ext cx="882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Variations in emission</a:t>
            </a:r>
          </a:p>
          <a:p>
            <a:r>
              <a:rPr lang="en-US" sz="2600" dirty="0" smtClean="0"/>
              <a:t>spectra </a:t>
            </a:r>
            <a:r>
              <a:rPr lang="en-US" sz="2600" dirty="0" smtClean="0"/>
              <a:t>can be due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698" y="2319130"/>
            <a:ext cx="3949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Elemental 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698" y="2838579"/>
            <a:ext cx="373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Ionization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8698" y="3358028"/>
            <a:ext cx="373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Dust and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8697" y="3877477"/>
            <a:ext cx="373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Star formation 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8697" y="4396926"/>
            <a:ext cx="3737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Distance from Earth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382" y="1476890"/>
            <a:ext cx="6473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Convert </a:t>
            </a:r>
            <a:r>
              <a:rPr lang="en-US" sz="2200" dirty="0" smtClean="0"/>
              <a:t>wavelength </a:t>
            </a:r>
            <a:r>
              <a:rPr lang="en-US" sz="2200" dirty="0" smtClean="0"/>
              <a:t>to 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382" y="3275822"/>
            <a:ext cx="4516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Lower the frequency range</a:t>
            </a:r>
            <a:endParaRPr lang="en-US" sz="2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28382" y="4086899"/>
                <a:ext cx="3534608" cy="88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𝐹𝑟𝑒𝑞𝑢𝑒𝑛𝑐𝑦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2" y="4086899"/>
                <a:ext cx="3534608" cy="8878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34965" y="2168799"/>
                <a:ext cx="2921441" cy="846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𝐹𝑟𝑒𝑞𝑢𝑒𝑛𝑐𝑦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𝑊𝑎𝑣𝑒𝑙𝑒𝑛𝑔𝑡h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965" y="2168799"/>
                <a:ext cx="2921441" cy="8460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Producing Sound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7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8382" y="3697669"/>
            <a:ext cx="297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Fourier transforms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8382" y="2966697"/>
            <a:ext cx="3762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Red Shift</a:t>
            </a:r>
          </a:p>
        </p:txBody>
      </p:sp>
      <p:pic>
        <p:nvPicPr>
          <p:cNvPr id="4" name="sine os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5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3470" y="1361773"/>
            <a:ext cx="609600" cy="609600"/>
          </a:xfrm>
          <a:prstGeom prst="rect">
            <a:avLst/>
          </a:prstGeom>
        </p:spPr>
      </p:pic>
      <p:pic>
        <p:nvPicPr>
          <p:cNvPr id="9" name="pink 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6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3470" y="2224921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8382" y="2221611"/>
            <a:ext cx="236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Pink noise</a:t>
            </a:r>
          </a:p>
          <a:p>
            <a:endParaRPr lang="en-US" dirty="0"/>
          </a:p>
        </p:txBody>
      </p:sp>
      <p:pic>
        <p:nvPicPr>
          <p:cNvPr id="11" name="red shift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19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3470" y="3088069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93594"/>
            <a:ext cx="1017767" cy="1358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Producing Sound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28382" y="1476890"/>
            <a:ext cx="6473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Sine oscillations</a:t>
            </a:r>
            <a:endParaRPr lang="en-US" sz="2200" dirty="0" smtClean="0"/>
          </a:p>
        </p:txBody>
      </p:sp>
      <p:pic>
        <p:nvPicPr>
          <p:cNvPr id="19" name="to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34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3470" y="3951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79" y="5380715"/>
            <a:ext cx="1017767" cy="135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702" y="399240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Looking Forward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8382" y="1476890"/>
            <a:ext cx="6473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User friendly</a:t>
            </a:r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8382" y="2285412"/>
            <a:ext cx="286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Web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17525</TotalTime>
  <Words>158</Words>
  <Application>Microsoft Office PowerPoint</Application>
  <PresentationFormat>Widescreen</PresentationFormat>
  <Paragraphs>41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Century Gothic</vt:lpstr>
      <vt:lpstr>Wingdings 3</vt:lpstr>
      <vt:lpstr>Ion</vt:lpstr>
      <vt:lpstr>Data Sonification of Red-Shifted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Sonification of Red-Shifted Galaxies</dc:title>
  <dc:creator>Emily Neel</dc:creator>
  <cp:lastModifiedBy>Emily Neel</cp:lastModifiedBy>
  <cp:revision>44</cp:revision>
  <dcterms:created xsi:type="dcterms:W3CDTF">2015-03-06T20:30:28Z</dcterms:created>
  <dcterms:modified xsi:type="dcterms:W3CDTF">2015-04-04T07:00:55Z</dcterms:modified>
</cp:coreProperties>
</file>